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470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F4B51-47BD-4539-9BB1-98F0FCB436A6}" type="datetimeFigureOut">
              <a:rPr lang="en-GB" smtClean="0"/>
              <a:t>03/04/2016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FA84B-9FCA-430E-B3A0-66E14CA274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12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DAA6-34A0-403B-91A7-E04407438DC0}" type="datetimeFigureOut">
              <a:rPr lang="en-GB" smtClean="0"/>
              <a:t>03/04/2016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5E9B-DEFB-4723-A23F-C7752CEAA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842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DAA6-34A0-403B-91A7-E04407438DC0}" type="datetimeFigureOut">
              <a:rPr lang="en-GB" smtClean="0"/>
              <a:t>03/04/2016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5E9B-DEFB-4723-A23F-C7752CEAA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73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DAA6-34A0-403B-91A7-E04407438DC0}" type="datetimeFigureOut">
              <a:rPr lang="en-GB" smtClean="0"/>
              <a:t>03/04/2016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5E9B-DEFB-4723-A23F-C7752CEAA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7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DAA6-34A0-403B-91A7-E04407438DC0}" type="datetimeFigureOut">
              <a:rPr lang="en-GB" smtClean="0"/>
              <a:t>03/04/2016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5E9B-DEFB-4723-A23F-C7752CEAA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47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DAA6-34A0-403B-91A7-E04407438DC0}" type="datetimeFigureOut">
              <a:rPr lang="en-GB" smtClean="0"/>
              <a:t>03/04/2016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5E9B-DEFB-4723-A23F-C7752CEAA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03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DAA6-34A0-403B-91A7-E04407438DC0}" type="datetimeFigureOut">
              <a:rPr lang="en-GB" smtClean="0"/>
              <a:t>03/04/2016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5E9B-DEFB-4723-A23F-C7752CEAA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95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DAA6-34A0-403B-91A7-E04407438DC0}" type="datetimeFigureOut">
              <a:rPr lang="en-GB" smtClean="0"/>
              <a:t>03/04/2016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5E9B-DEFB-4723-A23F-C7752CEAA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72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DAA6-34A0-403B-91A7-E04407438DC0}" type="datetimeFigureOut">
              <a:rPr lang="en-GB" smtClean="0"/>
              <a:t>03/04/2016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5E9B-DEFB-4723-A23F-C7752CEAA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45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DAA6-34A0-403B-91A7-E04407438DC0}" type="datetimeFigureOut">
              <a:rPr lang="en-GB" smtClean="0"/>
              <a:t>03/04/2016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5E9B-DEFB-4723-A23F-C7752CEAA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76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DAA6-34A0-403B-91A7-E04407438DC0}" type="datetimeFigureOut">
              <a:rPr lang="en-GB" smtClean="0"/>
              <a:t>03/04/2016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5E9B-DEFB-4723-A23F-C7752CEAA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0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DAA6-34A0-403B-91A7-E04407438DC0}" type="datetimeFigureOut">
              <a:rPr lang="en-GB" smtClean="0"/>
              <a:t>03/04/2016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5E9B-DEFB-4723-A23F-C7752CEAA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5DAA6-34A0-403B-91A7-E04407438DC0}" type="datetimeFigureOut">
              <a:rPr lang="en-GB" smtClean="0"/>
              <a:t>03/04/2016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35E9B-DEFB-4723-A23F-C7752CEAA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1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88230" y="1535821"/>
            <a:ext cx="814251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Then </a:t>
            </a:r>
            <a:r>
              <a:rPr kumimoji="0" lang="en-GB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you might like to come </a:t>
            </a:r>
            <a:r>
              <a:rPr kumimoji="0" lang="en-GB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and study at the British Law </a:t>
            </a:r>
            <a:r>
              <a:rPr kumimoji="0" lang="en-GB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Centre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kern="0" dirty="0">
              <a:solidFill>
                <a:srgbClr val="C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5242"/>
            <a:ext cx="3000600" cy="479152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582341"/>
            <a:ext cx="3000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Are you fluent in English</a:t>
            </a:r>
          </a:p>
          <a:p>
            <a:r>
              <a:rPr lang="en-GB" dirty="0">
                <a:solidFill>
                  <a:schemeClr val="bg1"/>
                </a:solidFill>
              </a:rPr>
              <a:t>but want to improve </a:t>
            </a:r>
          </a:p>
          <a:p>
            <a:r>
              <a:rPr lang="en-GB" dirty="0">
                <a:solidFill>
                  <a:schemeClr val="bg1"/>
                </a:solidFill>
              </a:rPr>
              <a:t>your English legal language?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Do you want to find out more about the common law and how common lawyers think?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And how judges create law? 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Interested in EU law and want to see the common law perspective? </a:t>
            </a:r>
          </a:p>
        </p:txBody>
      </p:sp>
    </p:spTree>
    <p:extLst>
      <p:ext uri="{BB962C8B-B14F-4D97-AF65-F5344CB8AC3E}">
        <p14:creationId xmlns:p14="http://schemas.microsoft.com/office/powerpoint/2010/main" val="762002053"/>
      </p:ext>
    </p:extLst>
  </p:cSld>
  <p:clrMapOvr>
    <a:masterClrMapping/>
  </p:clrMapOvr>
  <p:transition spd="slow" advTm="1968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88230" y="1535821"/>
            <a:ext cx="8142514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GB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 new BLC centre may open in </a:t>
            </a:r>
            <a:r>
              <a:rPr kumimoji="0" lang="en-GB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Olszytn</a:t>
            </a:r>
            <a:r>
              <a:rPr kumimoji="0" lang="en-GB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in 2016-2017,</a:t>
            </a:r>
            <a:r>
              <a:rPr kumimoji="0" lang="en-GB" sz="54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but a minimum number of students are required. 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kern="0" dirty="0">
              <a:solidFill>
                <a:srgbClr val="C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03330" y="1515764"/>
            <a:ext cx="3584900" cy="4992145"/>
          </a:xfrm>
          <a:prstGeom prst="rect">
            <a:avLst/>
          </a:prstGeom>
          <a:noFill/>
          <a:ln>
            <a:noFill/>
          </a:ln>
          <a:effectLst/>
          <a:scene3d>
            <a:camera prst="obliqueTop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Certificate/Diploma </a:t>
            </a:r>
            <a:r>
              <a:rPr lang="en-US" sz="2000" b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English and European Union law is open to all </a:t>
            </a:r>
            <a:r>
              <a:rPr lang="en-US" sz="2000" b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students, lawyers</a:t>
            </a:r>
            <a:r>
              <a:rPr lang="en-US" sz="2000" b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linguists and </a:t>
            </a:r>
            <a:r>
              <a:rPr lang="en-US" sz="2000" b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graduates  </a:t>
            </a:r>
            <a:r>
              <a:rPr lang="en-US" sz="2000" b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who have an interest in learning more of the common law system and English and European Union law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who wish to learn more of the legal skills central to the training of the English common lawyer.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lowchart: Delay 2"/>
          <p:cNvSpPr/>
          <p:nvPr/>
        </p:nvSpPr>
        <p:spPr>
          <a:xfrm>
            <a:off x="0" y="1535821"/>
            <a:ext cx="4476750" cy="4598279"/>
          </a:xfrm>
          <a:prstGeom prst="flowChartDelay">
            <a:avLst/>
          </a:prstGeom>
          <a:noFill/>
          <a:ln w="38100">
            <a:solidFill>
              <a:srgbClr val="C00000"/>
            </a:solidFill>
            <a:prstDash val="sysDot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939224"/>
      </p:ext>
    </p:extLst>
  </p:cSld>
  <p:clrMapOvr>
    <a:masterClrMapping/>
  </p:clrMapOvr>
  <p:transition spd="slow" advTm="842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88230" y="1535821"/>
            <a:ext cx="814251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If you would like more</a:t>
            </a:r>
            <a:r>
              <a:rPr kumimoji="0" lang="en-GB" sz="54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information on this </a:t>
            </a:r>
            <a:r>
              <a:rPr kumimoji="0" lang="en-GB" sz="5400" b="1" i="0" u="none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possiblity</a:t>
            </a:r>
            <a:r>
              <a:rPr kumimoji="0" lang="en-GB" sz="54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then mail us by 30</a:t>
            </a:r>
            <a:r>
              <a:rPr kumimoji="0" lang="en-GB" sz="54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th</a:t>
            </a:r>
            <a:r>
              <a:rPr kumimoji="0" lang="en-GB" sz="54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April</a:t>
            </a: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kern="0" dirty="0">
              <a:solidFill>
                <a:srgbClr val="C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u="sng" kern="0" dirty="0" smtClean="0">
                <a:solidFill>
                  <a:srgbClr val="C00000"/>
                </a:solidFill>
              </a:rPr>
              <a:t>b</a:t>
            </a:r>
            <a:r>
              <a:rPr lang="en-GB" sz="4000" b="1" u="sng" kern="0" noProof="0" dirty="0" err="1" smtClean="0">
                <a:solidFill>
                  <a:srgbClr val="C00000"/>
                </a:solidFill>
              </a:rPr>
              <a:t>ritishlawcentre</a:t>
            </a:r>
            <a:r>
              <a:rPr lang="en-GB" sz="4000" b="1" u="sng" kern="0" dirty="0" smtClean="0">
                <a:solidFill>
                  <a:srgbClr val="C00000"/>
                </a:solidFill>
              </a:rPr>
              <a:t>.co.uk</a:t>
            </a:r>
            <a:endParaRPr kumimoji="0" lang="en-GB" sz="4000" b="1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3" name="Flowchart: Delay 2"/>
          <p:cNvSpPr/>
          <p:nvPr/>
        </p:nvSpPr>
        <p:spPr>
          <a:xfrm>
            <a:off x="400050" y="1535821"/>
            <a:ext cx="4076700" cy="4598279"/>
          </a:xfrm>
          <a:prstGeom prst="flowChartDelay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00050" y="1885950"/>
            <a:ext cx="3752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Contact :</a:t>
            </a:r>
          </a:p>
          <a:p>
            <a:endParaRPr lang="en-GB" b="1" dirty="0" smtClean="0"/>
          </a:p>
          <a:p>
            <a:r>
              <a:rPr lang="en-GB" b="1" dirty="0"/>
              <a:t>dariusz.gibasiewicz@uwm.edu.pl</a:t>
            </a:r>
          </a:p>
        </p:txBody>
      </p:sp>
    </p:spTree>
    <p:extLst>
      <p:ext uri="{BB962C8B-B14F-4D97-AF65-F5344CB8AC3E}">
        <p14:creationId xmlns:p14="http://schemas.microsoft.com/office/powerpoint/2010/main" val="1465062587"/>
      </p:ext>
    </p:extLst>
  </p:cSld>
  <p:clrMapOvr>
    <a:masterClrMapping/>
  </p:clrMapOvr>
  <p:transition spd="slow" advTm="822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4470</TotalTime>
  <Words>160</Words>
  <Application>Microsoft Office PowerPoint</Application>
  <PresentationFormat>Custom</PresentationFormat>
  <Paragraphs>28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Ruairi ONeill</dc:creator>
  <cp:lastModifiedBy>Denise Ashmore</cp:lastModifiedBy>
  <cp:revision>19</cp:revision>
  <dcterms:created xsi:type="dcterms:W3CDTF">2015-04-14T14:41:07Z</dcterms:created>
  <dcterms:modified xsi:type="dcterms:W3CDTF">2016-04-03T14:46:32Z</dcterms:modified>
</cp:coreProperties>
</file>